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25D4-3A18-41A7-BCD6-DEE7FF7AE1FB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852F-07FB-49DB-9802-229ABEBB2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Janvier.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ème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Le monde des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p.34,35.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rappeler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notions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acquises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Reconnaître quelques animaux familiers.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Distinguer les animaux sauvages des animaux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domestiques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copier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brouillon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autour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6808" t="32292" r="8053" b="26042"/>
          <a:stretch>
            <a:fillRect/>
          </a:stretch>
        </p:blipFill>
        <p:spPr bwMode="auto">
          <a:xfrm>
            <a:off x="381000" y="17526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5271" t="30208" r="5490" b="19792"/>
          <a:stretch>
            <a:fillRect/>
          </a:stretch>
        </p:blipFill>
        <p:spPr bwMode="auto">
          <a:xfrm>
            <a:off x="5257800" y="1752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cheval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6808" t="36458" r="15667" b="26042"/>
          <a:stretch>
            <a:fillRect/>
          </a:stretch>
        </p:blipFill>
        <p:spPr bwMode="auto">
          <a:xfrm>
            <a:off x="533400" y="304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2514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L’oiseau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4056" t="39583" r="14861" b="20833"/>
          <a:stretch>
            <a:fillRect/>
          </a:stretch>
        </p:blipFill>
        <p:spPr bwMode="auto">
          <a:xfrm>
            <a:off x="5181600" y="304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7400" y="2362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lapin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58785" t="34375" r="12518" b="29167"/>
          <a:stretch>
            <a:fillRect/>
          </a:stretch>
        </p:blipFill>
        <p:spPr bwMode="auto">
          <a:xfrm>
            <a:off x="533400" y="358140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coccinelle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55271" t="30208" r="7833" b="31250"/>
          <a:stretch>
            <a:fillRect/>
          </a:stretch>
        </p:blipFill>
        <p:spPr bwMode="auto">
          <a:xfrm>
            <a:off x="4800600" y="32766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57150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grenouille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537" t="30208" r="4539" b="31250"/>
          <a:stretch>
            <a:fillRect/>
          </a:stretch>
        </p:blipFill>
        <p:spPr bwMode="auto">
          <a:xfrm>
            <a:off x="304800" y="3048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2590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poisson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5857" t="32292" r="6076" b="30208"/>
          <a:stretch>
            <a:fillRect/>
          </a:stretch>
        </p:blipFill>
        <p:spPr bwMode="auto">
          <a:xfrm>
            <a:off x="5181600" y="3048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2667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L’escargot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61713" t="30208" r="6076" b="35417"/>
          <a:stretch>
            <a:fillRect/>
          </a:stretch>
        </p:blipFill>
        <p:spPr bwMode="auto">
          <a:xfrm>
            <a:off x="2895600" y="3352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600" y="6019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papillon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domestiques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653" t="18750" r="15666" b="47917"/>
          <a:stretch>
            <a:fillRect/>
          </a:stretch>
        </p:blipFill>
        <p:spPr bwMode="auto">
          <a:xfrm>
            <a:off x="990600" y="1143000"/>
            <a:ext cx="716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2518" t="51042" r="62885" b="15625"/>
          <a:stretch>
            <a:fillRect/>
          </a:stretch>
        </p:blipFill>
        <p:spPr bwMode="auto">
          <a:xfrm>
            <a:off x="2362200" y="37338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sauvages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6896" t="51042" r="15666" b="15625"/>
          <a:stretch>
            <a:fillRect/>
          </a:stretch>
        </p:blipFill>
        <p:spPr bwMode="auto">
          <a:xfrm>
            <a:off x="914400" y="10668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5300" t="18609" r="64055" b="48958"/>
          <a:stretch>
            <a:fillRect/>
          </a:stretch>
        </p:blipFill>
        <p:spPr bwMode="auto">
          <a:xfrm>
            <a:off x="2819400" y="38100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27" t="34375" r="17424" b="37500"/>
          <a:stretch>
            <a:fillRect/>
          </a:stretch>
        </p:blipFill>
        <p:spPr bwMode="auto">
          <a:xfrm>
            <a:off x="152400" y="3810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2895600"/>
            <a:ext cx="792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120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2023-01-23T17:01:24Z</dcterms:created>
  <dcterms:modified xsi:type="dcterms:W3CDTF">2025-01-21T09:57:40Z</dcterms:modified>
</cp:coreProperties>
</file>